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9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14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448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7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40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2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5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77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2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2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361A5-28AC-45E9-9850-96BB28A961B1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7E4C0-37F3-4319-98C7-37E79730A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18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Site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40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76657" cy="762001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2012-2015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307381"/>
              </p:ext>
            </p:extLst>
          </p:nvPr>
        </p:nvGraphicFramePr>
        <p:xfrm>
          <a:off x="457200" y="838210"/>
          <a:ext cx="8382000" cy="5906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9737"/>
                <a:gridCol w="3944471"/>
                <a:gridCol w="4147792"/>
              </a:tblGrid>
              <a:tr h="208547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smtClean="0">
                          <a:effectLst/>
                        </a:rPr>
                        <a:t>1.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Decide who will do the site selection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smtClean="0">
                          <a:effectLst/>
                        </a:rPr>
                        <a:t>2.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Decide on the criteria to be used in the different steps </a:t>
                      </a:r>
                      <a:r>
                        <a:rPr lang="en-US" sz="1400" b="1" u="none" strike="noStrike" dirty="0" smtClean="0">
                          <a:effectLst/>
                        </a:rPr>
                        <a:t> (and how to measure them)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47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smtClean="0">
                          <a:effectLst/>
                        </a:rPr>
                        <a:t>3.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Define the target zone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wheat systems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elevation between 1600-300</a:t>
                      </a:r>
                      <a:r>
                        <a:rPr lang="en-US" sz="1400" i="1" u="none" strike="noStrike" dirty="0">
                          <a:effectLst/>
                        </a:rPr>
                        <a:t>0m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AGP </a:t>
                      </a:r>
                      <a:r>
                        <a:rPr lang="en-US" sz="1400" u="none" strike="noStrike" dirty="0" err="1">
                          <a:effectLst/>
                        </a:rPr>
                        <a:t>woredas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smtClean="0">
                          <a:effectLst/>
                        </a:rPr>
                        <a:t>4.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Spatial stratification and selection of "sets of suitable sites"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650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sub-systems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existing crop-livestock combinations, relative importance of crops and livestock, </a:t>
                      </a:r>
                      <a:r>
                        <a:rPr lang="en-US" sz="1200" i="1" u="none" strike="noStrike" dirty="0" smtClean="0">
                          <a:effectLst/>
                        </a:rPr>
                        <a:t>…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380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Sustainability index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degradation, land and water availability/variability, …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Intensification index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 to extension, ….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smtClean="0">
                          <a:effectLst/>
                        </a:rPr>
                        <a:t>5.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Validation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smtClean="0">
                          <a:effectLst/>
                        </a:rPr>
                        <a:t>6.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Scoring of potential sites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Representativeness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out-scaling potential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potential synergies with on-going work, previous work of other stakeholders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potential synergies with CRPs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potential to offer something that is not being offered by others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potential for collaboration with NARS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potential for impact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Potential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for linking with private sector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existing applicable/adaptable technologies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human capacity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engagement with the local communities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presence of extension services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l" fontAlgn="b"/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existing farmer </a:t>
                      </a:r>
                      <a:r>
                        <a:rPr lang="en-US" sz="1400" u="none" strike="noStrike" dirty="0" err="1">
                          <a:effectLst/>
                        </a:rPr>
                        <a:t>organisations</a:t>
                      </a:r>
                      <a:r>
                        <a:rPr lang="en-US" sz="1400" u="none" strike="noStrike" dirty="0">
                          <a:effectLst/>
                        </a:rPr>
                        <a:t>, CBOs, …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smtClean="0">
                          <a:effectLst/>
                        </a:rPr>
                        <a:t>7.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Agreement </a:t>
                      </a:r>
                      <a:r>
                        <a:rPr lang="en-US" sz="1400" b="1" u="none" strike="noStrike" dirty="0" smtClean="0">
                          <a:effectLst/>
                        </a:rPr>
                        <a:t>on </a:t>
                      </a:r>
                      <a:r>
                        <a:rPr lang="en-US" sz="1400" b="1" u="none" strike="noStrike" dirty="0">
                          <a:effectLst/>
                        </a:rPr>
                        <a:t>final set of sites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  <a:tr h="208547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smtClean="0">
                          <a:effectLst/>
                        </a:rPr>
                        <a:t>8.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Start implementation of the project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40" marR="7940" marT="794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899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76657" cy="762001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2012 – early wins - ???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455228"/>
              </p:ext>
            </p:extLst>
          </p:nvPr>
        </p:nvGraphicFramePr>
        <p:xfrm>
          <a:off x="1752600" y="2286000"/>
          <a:ext cx="5410200" cy="20758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680"/>
                <a:gridCol w="5049520"/>
              </a:tblGrid>
              <a:tr h="394652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During the next few days</a:t>
                      </a:r>
                      <a:r>
                        <a:rPr lang="en-US" sz="1600" b="1" u="none" strike="noStrike" dirty="0" smtClean="0">
                          <a:effectLst/>
                        </a:rPr>
                        <a:t>?</a:t>
                      </a:r>
                    </a:p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46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List and select early </a:t>
                      </a:r>
                      <a:r>
                        <a:rPr lang="en-US" sz="1600" u="none" strike="noStrike" dirty="0">
                          <a:effectLst/>
                        </a:rPr>
                        <a:t>wins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46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2.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“Rough</a:t>
                      </a:r>
                      <a:r>
                        <a:rPr lang="en-US" sz="1600" u="none" strike="noStrike" dirty="0">
                          <a:effectLst/>
                        </a:rPr>
                        <a:t>" delineation and </a:t>
                      </a:r>
                      <a:r>
                        <a:rPr lang="en-US" sz="1600" u="none" strike="noStrike" dirty="0" smtClean="0">
                          <a:effectLst/>
                        </a:rPr>
                        <a:t>stratification of target zone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46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3.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Map </a:t>
                      </a:r>
                      <a:r>
                        <a:rPr lang="en-US" sz="1600" u="none" strike="noStrike" dirty="0">
                          <a:effectLst/>
                        </a:rPr>
                        <a:t>potential "early sites"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46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4.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Quick </a:t>
                      </a:r>
                      <a:r>
                        <a:rPr lang="en-US" sz="1600" u="none" strike="noStrike" dirty="0">
                          <a:effectLst/>
                        </a:rPr>
                        <a:t>scoring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31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218</Words>
  <Application>Microsoft Office PowerPoint</Application>
  <PresentationFormat>On-screen Show (4:3)</PresentationFormat>
  <Paragraphs>50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Site selection</vt:lpstr>
      <vt:lpstr>2012-2015</vt:lpstr>
      <vt:lpstr>2012 – early wins - ???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selection</dc:title>
  <dc:creator>Notenbaert, An (ILRI)</dc:creator>
  <cp:lastModifiedBy>Notenbaert, An (ILRI)</cp:lastModifiedBy>
  <cp:revision>6</cp:revision>
  <dcterms:created xsi:type="dcterms:W3CDTF">2012-01-31T11:19:44Z</dcterms:created>
  <dcterms:modified xsi:type="dcterms:W3CDTF">2012-01-31T12:14:20Z</dcterms:modified>
</cp:coreProperties>
</file>